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3"/>
  </p:notesMasterIdLst>
  <p:sldIdLst>
    <p:sldId id="257" r:id="rId2"/>
    <p:sldId id="258" r:id="rId3"/>
    <p:sldId id="266" r:id="rId4"/>
    <p:sldId id="269" r:id="rId5"/>
    <p:sldId id="268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69" autoAdjust="0"/>
    <p:restoredTop sz="94660"/>
  </p:normalViewPr>
  <p:slideViewPr>
    <p:cSldViewPr snapToGrid="0">
      <p:cViewPr varScale="1">
        <p:scale>
          <a:sx n="71" d="100"/>
          <a:sy n="71" d="100"/>
        </p:scale>
        <p:origin x="106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6CCD9-7F02-41AF-A7BD-2C2F950B85D6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6EB721-8E5A-4709-9B83-72E5B7BF01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55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6EB721-8E5A-4709-9B83-72E5B7BF01A3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2628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5502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7490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23521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06267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0380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90410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9919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7017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2733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4335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131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392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575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6745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9306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7825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FE63E-E929-4A31-ACF6-EE2FF58D8A40}" type="datetimeFigureOut">
              <a:rPr lang="en-IN" smtClean="0"/>
              <a:t>18-02-2026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0DEFF40-9CEE-4EDF-B673-AC9E334063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8488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B65CD-EB0B-C556-DBF8-FA57832FA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639250" cy="1320800"/>
          </a:xfrm>
        </p:spPr>
        <p:txBody>
          <a:bodyPr>
            <a:normAutofit fontScale="90000"/>
          </a:bodyPr>
          <a:lstStyle/>
          <a:p>
            <a:r>
              <a:rPr lang="en-IN" sz="7000" b="1" dirty="0"/>
              <a:t>Infosys springboard Virtual Internship 6.0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28000-4A0B-8978-3EDF-9844C544F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315063"/>
            <a:ext cx="8596668" cy="21639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Details:</a:t>
            </a:r>
          </a:p>
          <a:p>
            <a:r>
              <a:rPr lang="en-I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Name:</a:t>
            </a:r>
            <a:r>
              <a:rPr lang="en-IN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Food Trends: Understanding Customer Preferences in F&amp;B</a:t>
            </a:r>
          </a:p>
          <a:p>
            <a:r>
              <a:rPr lang="en-I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ID:</a:t>
            </a:r>
            <a:r>
              <a:rPr lang="en-IN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Batch-11, Group 1, Team-A</a:t>
            </a:r>
          </a:p>
          <a:p>
            <a:r>
              <a:rPr lang="en-IN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Mentor/Guide:</a:t>
            </a:r>
            <a:r>
              <a:rPr lang="en-IN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Nityasree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BDDFA3-AD10-92A3-3D7B-76BB22FFC0DD}"/>
              </a:ext>
            </a:extLst>
          </p:cNvPr>
          <p:cNvSpPr txBox="1"/>
          <p:nvPr/>
        </p:nvSpPr>
        <p:spPr>
          <a:xfrm>
            <a:off x="7729370" y="5479048"/>
            <a:ext cx="60995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 by: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Harshini G</a:t>
            </a:r>
          </a:p>
        </p:txBody>
      </p:sp>
    </p:spTree>
    <p:extLst>
      <p:ext uri="{BB962C8B-B14F-4D97-AF65-F5344CB8AC3E}">
        <p14:creationId xmlns:p14="http://schemas.microsoft.com/office/powerpoint/2010/main" val="2114340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0FD95-DE96-8825-CDDC-4F4300217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Acknowledgement and References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38D9261-CCFC-480B-DBD7-0A057006408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7080" y="1530000"/>
            <a:ext cx="8995611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would like to express our </a:t>
            </a:r>
            <a:r>
              <a:rPr lang="en-US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heartfelt gratitude </a:t>
            </a:r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the </a:t>
            </a:r>
            <a:r>
              <a:rPr lang="en-US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Infosys Springboard Team </a:t>
            </a:r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organizing this valuable internship opportunity and providing a strong learning platform. We sincerely thank our </a:t>
            </a:r>
            <a:r>
              <a:rPr lang="en-US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Mentor</a:t>
            </a:r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her continuous support, guidance, and constructive feedback throughout the project. 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are also grateful to </a:t>
            </a:r>
            <a:r>
              <a:rPr lang="en-US" alt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teammates </a:t>
            </a:r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their collaboration, encouragement, and valuable insights during the project work. This internship has been a significant step in our professional growth and technical journey, helping us strengthen our skills in data analysis and visualization.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Microsoft Power BI Documentation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Infosys Springboard Virtual Internship course materials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9211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C35A161-4E6F-071F-DC66-8C43E759E134}"/>
              </a:ext>
            </a:extLst>
          </p:cNvPr>
          <p:cNvSpPr txBox="1"/>
          <p:nvPr/>
        </p:nvSpPr>
        <p:spPr>
          <a:xfrm>
            <a:off x="3288631" y="2542491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80017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A7838-76A5-25AF-FEA2-2EC1A64AD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Title and Objective</a:t>
            </a:r>
            <a:br>
              <a:rPr lang="en-US" b="1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ADFBB-B745-CF8A-4EBB-3389FF636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FoodTrends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Understanding Customer Preferences in F&amp;B</a:t>
            </a:r>
          </a:p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examine evolving consumer behavior in the post-pandemic Food &amp; Beverage (F&amp;B) market.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identify the primary factors influencing food choices, including health awareness, convenience, brand perception, and pricing.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deliver data-driven insights and recommendations that help F&amp;B brands improve customer engagement and retention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353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F7B08E-2B45-BC5B-73B0-BD50295B1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37" y="1185535"/>
            <a:ext cx="3133297" cy="2031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1C549C-F2B7-C3BE-2F82-8435849F74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7610" y="3641465"/>
            <a:ext cx="3214925" cy="19565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5FB46D-5350-1D6C-9ABC-966D22BB3B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56" y="3641465"/>
            <a:ext cx="3133297" cy="19565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C0EBD6D-481E-40DE-9F3F-2B889551E3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486" y="1185535"/>
            <a:ext cx="3133297" cy="2039129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8C2E0F5-544E-7E86-EE11-232B0BDDEF92}"/>
              </a:ext>
            </a:extLst>
          </p:cNvPr>
          <p:cNvSpPr txBox="1">
            <a:spLocks/>
          </p:cNvSpPr>
          <p:nvPr/>
        </p:nvSpPr>
        <p:spPr>
          <a:xfrm>
            <a:off x="-172123" y="169939"/>
            <a:ext cx="11353800" cy="96140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IN" dirty="0"/>
              <a:t>Project Milestones and Execution workflow</a:t>
            </a:r>
          </a:p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C6BD5C-3254-AE12-9D1C-4008E5A7EC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8" t="2425" r="6157" b="5726"/>
          <a:stretch>
            <a:fillRect/>
          </a:stretch>
        </p:blipFill>
        <p:spPr>
          <a:xfrm>
            <a:off x="7964482" y="1068594"/>
            <a:ext cx="2956509" cy="465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3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AFC10-1838-C001-C04C-BB5D22761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07633"/>
            <a:ext cx="3819362" cy="670560"/>
          </a:xfrm>
        </p:spPr>
        <p:txBody>
          <a:bodyPr>
            <a:noAutofit/>
          </a:bodyPr>
          <a:lstStyle/>
          <a:p>
            <a:r>
              <a:rPr lang="en-US" sz="6500" dirty="0"/>
              <a:t>Snapshots</a:t>
            </a:r>
            <a:endParaRPr lang="en-IN" sz="65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3898E2-34ED-F369-4255-5EC161877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2072"/>
            <a:ext cx="5718314" cy="3072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FF891B-CB25-1F3C-B8A2-C49C09EE1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804" y="3460837"/>
            <a:ext cx="5510981" cy="30770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217F0C0-6A63-3ED7-EA12-FA99C1CDD3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3429000"/>
            <a:ext cx="5718313" cy="308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632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8EB3295-BE37-58EE-03D3-CE97D3B03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165" y="304272"/>
            <a:ext cx="5512904" cy="27712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9D2C54-7D5A-D65E-999F-1CD88E64A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710" y="304273"/>
            <a:ext cx="5584384" cy="27712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CEADDC-4CE1-3ACA-5FA2-DB078839C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165" y="3429000"/>
            <a:ext cx="5512904" cy="30062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B3903AA-6E96-853B-C6A8-3DE85BB2E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3711" y="3429000"/>
            <a:ext cx="5584384" cy="300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235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5D977-3F39-EBC2-ED99-F8E119CFA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4553"/>
            <a:ext cx="10515600" cy="780007"/>
          </a:xfrm>
        </p:spPr>
        <p:txBody>
          <a:bodyPr>
            <a:normAutofit/>
          </a:bodyPr>
          <a:lstStyle/>
          <a:p>
            <a:r>
              <a:rPr lang="en-IN" dirty="0"/>
              <a:t>Challenges Faced and Resolution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0E504C0-3D6A-F485-2764-EEA0E036F0D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292" y="1263114"/>
            <a:ext cx="11157284" cy="46576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1: Data Segmentation Across Multiple Attributes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included numerous demographic, preference, and behavioral attributes, making it challenging to segment the data meaningfully for analysis.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Resolution: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Structured the analysis into themed dashboards to ensure clarity and focused insights.</a:t>
            </a:r>
          </a:p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2: Interpreting Subjective Customer Feedback</a:t>
            </a:r>
            <a:b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Several variables such as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Taste, Freshness, Affordability, and Ratings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were perception-based, which made it difficult to quantify customer sentiment effectively.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Resolution: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Used appropriate visualizations like donut charts and stacked bars to clearly represent opinion distributions.</a:t>
            </a:r>
          </a:p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 3: Identifying Clear Time-Based Patterns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time-related fields such as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 Time, Time of Day, and Monthly Trends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created overlapping insights during visualization.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Resolution: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Carefully separated time variables across different visuals to avoid redundancy and highlight meaningful patterns.</a:t>
            </a:r>
          </a:p>
        </p:txBody>
      </p:sp>
    </p:spTree>
    <p:extLst>
      <p:ext uri="{BB962C8B-B14F-4D97-AF65-F5344CB8AC3E}">
        <p14:creationId xmlns:p14="http://schemas.microsoft.com/office/powerpoint/2010/main" val="2445163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90975-B602-E3D7-61EF-75A86AA16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701040"/>
          </a:xfrm>
        </p:spPr>
        <p:txBody>
          <a:bodyPr>
            <a:normAutofit/>
          </a:bodyPr>
          <a:lstStyle/>
          <a:p>
            <a:r>
              <a:rPr lang="en-IN" dirty="0"/>
              <a:t>Learnings and Skills Used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F28312D-B7E7-93F0-6425-F155368FE2B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4160" y="718780"/>
            <a:ext cx="11663680" cy="5786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BI: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Used to create interactive dashboards and perform visual storytelling for customer behavior analysis.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Microsoft Excel: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Used for data entry, basic preprocessing, sorting, and validation of the dataset.</a:t>
            </a:r>
          </a:p>
          <a:p>
            <a:pPr marL="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Science &amp; Visualization Skills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Dashboarding: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Built dynamic dashboards with slicers to filter data by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City, Gender,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of the Day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Analytics: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Used bar charts, donut charts, line charts, and funnel visuals to analyze cuisine preferences and ordering patterns.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Connected Excel data to Power BI and managed dimensions and measures for analysis.</a:t>
            </a:r>
          </a:p>
          <a:p>
            <a:pPr marL="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 Knowledge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F&amp;B Business Framework (4 Ps):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Applied Product (Veg/Non-Veg), Price (Affordability), Place (Order Platform), and Promotion (Offers and Ratings).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Segmentation: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Grouped customers into health-conscious and value-oriented segments based on preferences.</a:t>
            </a:r>
          </a:p>
          <a:p>
            <a:pPr marL="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 Skills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Storytelling: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Presented insights in a structured flow using dashboards.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Worked as a team to identify key KPIs for analysis and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101469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7724F-A558-6046-DAD6-724D37959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230"/>
            <a:ext cx="10515600" cy="803275"/>
          </a:xfrm>
        </p:spPr>
        <p:txBody>
          <a:bodyPr/>
          <a:lstStyle/>
          <a:p>
            <a:r>
              <a:rPr lang="en-US" dirty="0"/>
              <a:t>Key Insights and Future Enhancement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CB65A-120D-1A2C-F8C5-B99ED839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960" y="911225"/>
            <a:ext cx="968248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Influence: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large share of customers are students with no income, yet they actively place orders, particularly for veg food and snacks, highlighting strong convenience-driven behavior.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Trust Factors: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Google Maps accuracy and order tracking systems are rated as important by a majority of customers, indicating that transparency and reliability significantly impact satisfaction.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Trend: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Customers who strongly agree on health concerns show a clear preference for veg food, reflecting a growing health-conscious ordering pattern.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Integration: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Develop a recommendation system based on past orders and customer ratings to personalize food suggestions.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Analysis: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Integrate live data from food delivery platforms to analyze peak-hour trends and dynamic customer behavior.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919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93914-6650-7477-C8E2-E2803B26A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29AD0-AC76-BEE9-ADC8-9D8E24E4C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indicates that modern F&amp;B customers place equal importance on convenience and trust, alongside food quality. Factors such as faster delivery timelines, transparent order tracking, and reliable ratings play a critical role in shaping customer satisfaction and repeat usage. Additionally, affordability and health-conscious food choices emerge as key decision drivers, particularly among the younger, student-dominated customer segment. To succeed in this competitive market, F&amp;B brands must adopt a balanced strategy that integrates efficient service, trustworthy digital experiences, and value-driven, health-oriented offerings.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16083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163</TotalTime>
  <Words>804</Words>
  <Application>Microsoft Office PowerPoint</Application>
  <PresentationFormat>Widescreen</PresentationFormat>
  <Paragraphs>53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Times New Roman</vt:lpstr>
      <vt:lpstr>Trebuchet MS</vt:lpstr>
      <vt:lpstr>Wingdings 3</vt:lpstr>
      <vt:lpstr>Facet</vt:lpstr>
      <vt:lpstr>Infosys springboard Virtual Internship 6.0 </vt:lpstr>
      <vt:lpstr>Title and Objective </vt:lpstr>
      <vt:lpstr>PowerPoint Presentation</vt:lpstr>
      <vt:lpstr>Snapshots</vt:lpstr>
      <vt:lpstr>PowerPoint Presentation</vt:lpstr>
      <vt:lpstr>Challenges Faced and Resolution</vt:lpstr>
      <vt:lpstr>Learnings and Skills Used</vt:lpstr>
      <vt:lpstr>Key Insights and Future Enhancement</vt:lpstr>
      <vt:lpstr>Conclusion</vt:lpstr>
      <vt:lpstr>Acknowledgement and 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lekhana sr</dc:creator>
  <cp:lastModifiedBy>Harshini Ganesan</cp:lastModifiedBy>
  <cp:revision>7</cp:revision>
  <dcterms:created xsi:type="dcterms:W3CDTF">2026-02-06T13:08:20Z</dcterms:created>
  <dcterms:modified xsi:type="dcterms:W3CDTF">2026-02-18T14:11:50Z</dcterms:modified>
</cp:coreProperties>
</file>

<file path=docProps/thumbnail.jpeg>
</file>